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0" r:id="rId4"/>
    <p:sldId id="274" r:id="rId5"/>
    <p:sldId id="276" r:id="rId6"/>
    <p:sldId id="278" r:id="rId7"/>
    <p:sldId id="264" r:id="rId8"/>
    <p:sldId id="266" r:id="rId9"/>
    <p:sldId id="263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24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158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599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514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9437-9762-4FE2-940E-26DA8A8A542F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270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756D-B58A-44E1-862D-6ED46B38B7B6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3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69948-C248-4ADB-B29E-23C700A3E847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90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528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u.org.uk/join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4341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1050" y="4292600"/>
            <a:ext cx="6840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800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rgbClr val="4F4074"/>
                </a:solidFill>
              </a:rPr>
              <a:t>Your Career, Your Union</a:t>
            </a:r>
            <a:endParaRPr lang="en-US" sz="2800" b="1" dirty="0">
              <a:solidFill>
                <a:srgbClr val="4F4074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UCU: Who </a:t>
            </a:r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>W</a:t>
            </a:r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e </a:t>
            </a:r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>A</a:t>
            </a:r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re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UCU represents staff in FE, HE, adult and continuing education, and prison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In FE, all student-facing staff involved in curriculum delivery. </a:t>
            </a:r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Lecturers, </a:t>
            </a:r>
            <a:r>
              <a:rPr lang="en-GB" sz="2800" dirty="0" smtClean="0">
                <a:solidFill>
                  <a:schemeClr val="accent6"/>
                </a:solidFill>
              </a:rPr>
              <a:t>trainers</a:t>
            </a:r>
            <a:r>
              <a:rPr lang="en-GB" sz="2800" dirty="0">
                <a:solidFill>
                  <a:schemeClr val="accent6"/>
                </a:solidFill>
              </a:rPr>
              <a:t>, </a:t>
            </a:r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instructors, teaching assistants and assessors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Over 110,000 members and growing</a:t>
            </a: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UCU: What We Do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Advice and representation</a:t>
            </a:r>
          </a:p>
          <a:p>
            <a:endParaRPr lang="en-US" sz="2800" dirty="0" smtClean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Negotiation of your pay and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National voice of the profession </a:t>
            </a: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Helping You Build Your Career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Free continuing professional development training courses and downloadable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Areas covered include classroom management, voice care and getting the most from your career</a:t>
            </a:r>
          </a:p>
          <a:p>
            <a:endParaRPr lang="en-US" sz="2800" dirty="0" smtClean="0">
              <a:solidFill>
                <a:schemeClr val="accent6"/>
              </a:solidFill>
            </a:endParaRP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Campaigning on your behalf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 smtClean="0">
                <a:solidFill>
                  <a:srgbClr val="4F4074"/>
                </a:solidFill>
              </a:rPr>
              <a:t>Nationally: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Defending your pay and conditions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Defending access to public education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Making the case for more funding for education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Lobbying for greater status and professional support for educators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2539" name="Picture 16" descr="leftnav1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12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3713" y="765175"/>
            <a:ext cx="72009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j-cs"/>
              </a:rPr>
              <a:t>Campaigning on your behalf</a:t>
            </a:r>
            <a:endParaRPr kumimoji="0" lang="en-US" sz="4000" b="1" i="0" strike="noStrike" kern="0" cap="none" spc="0" normalizeH="0" baseline="0" noProof="0" dirty="0" smtClean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Verdana" charset="0"/>
              <a:ea typeface="ＭＳ Ｐゴシック" charset="-128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35150" y="1989138"/>
            <a:ext cx="6635750" cy="4319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Locally: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*Please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insert local campaign info*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solidFill>
                  <a:srgbClr val="4F4074"/>
                </a:solidFill>
              </a:rPr>
              <a:t>*Please insert local campaign info*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solidFill>
                  <a:srgbClr val="4F4074"/>
                </a:solidFill>
              </a:rPr>
              <a:t>*Please insert local campaign info*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11" name="Picture 16" descr="leftnav1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781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Be part of something bigger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With over 110,000 members we are the biggest union for tertiary education staff in the world</a:t>
            </a: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 are part of a 6 million strong UK trade union movement</a:t>
            </a: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 are described by The Guardian as ‘the UK’s leading academic lobby’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688" y="1844824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6636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03648" y="4149080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F4074"/>
                </a:solidFill>
                <a:latin typeface="Verdana" charset="0"/>
              </a:rPr>
              <a:t>UCU: join YOUR community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132856"/>
            <a:ext cx="6737350" cy="4247307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The largest community of academic professionals in the UK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A proven track record of representing the specialist interests of staff in further, higher, adult and prison education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We are a vibrant democratic community improving the working lives of education staff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The voice of our profession to government and employers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8683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35150" y="4149725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051720" y="2564904"/>
            <a:ext cx="684053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rgbClr val="4F4074"/>
                </a:solidFill>
              </a:rPr>
              <a:t>You can join today here: </a:t>
            </a:r>
            <a:r>
              <a:rPr lang="en-GB" sz="2800" dirty="0" smtClean="0">
                <a:solidFill>
                  <a:srgbClr val="4F4074"/>
                </a:solidFill>
                <a:hlinkClick r:id="rId5"/>
              </a:rPr>
              <a:t>http://www.ucu.org.uk/join</a:t>
            </a:r>
            <a:r>
              <a:rPr lang="en-GB" sz="2800" dirty="0" smtClean="0">
                <a:solidFill>
                  <a:srgbClr val="4F4074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rgbClr val="4F4074"/>
                </a:solidFill>
              </a:rPr>
              <a:t>Non-lecturing grades – 4 year free membership. Or monthly fees start from </a:t>
            </a:r>
            <a:r>
              <a:rPr lang="en-GB" sz="2800" smtClean="0">
                <a:solidFill>
                  <a:srgbClr val="4F4074"/>
                </a:solidFill>
              </a:rPr>
              <a:t>£1.02 </a:t>
            </a:r>
            <a:r>
              <a:rPr lang="en-GB" sz="2800" dirty="0" smtClean="0">
                <a:solidFill>
                  <a:srgbClr val="4F4074"/>
                </a:solidFill>
              </a:rPr>
              <a:t>a month, reduced by tax relief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304</Words>
  <Application>Microsoft Office PowerPoint</Application>
  <PresentationFormat>On-screen Show (4:3)</PresentationFormat>
  <Paragraphs>51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Verdana</vt:lpstr>
      <vt:lpstr>Default Design</vt:lpstr>
      <vt:lpstr>PowerPoint Presentation</vt:lpstr>
      <vt:lpstr>UCU: Who We Are</vt:lpstr>
      <vt:lpstr>UCU: What We Do</vt:lpstr>
      <vt:lpstr>Helping You Build Your Career</vt:lpstr>
      <vt:lpstr>Campaigning on your behalf</vt:lpstr>
      <vt:lpstr>PowerPoint Presentation</vt:lpstr>
      <vt:lpstr>Be part of something bigger</vt:lpstr>
      <vt:lpstr>UCU: join YOUR community</vt:lpstr>
      <vt:lpstr>PowerPoint Presentation</vt:lpstr>
    </vt:vector>
  </TitlesOfParts>
  <Company>NATFHE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Edward Bailey</cp:lastModifiedBy>
  <cp:revision>99</cp:revision>
  <dcterms:created xsi:type="dcterms:W3CDTF">2007-10-15T12:18:27Z</dcterms:created>
  <dcterms:modified xsi:type="dcterms:W3CDTF">2019-05-08T09:22:39Z</dcterms:modified>
</cp:coreProperties>
</file>