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266" r:id="rId9"/>
    <p:sldId id="263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>
      <p:cViewPr varScale="1">
        <p:scale>
          <a:sx n="68" d="100"/>
          <a:sy n="68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66405-3EBC-4325-BBFC-C5C475DC637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325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1050" y="4292600"/>
            <a:ext cx="6840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dirty="0"/>
          </a:p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rgbClr val="4F4074"/>
                </a:solidFill>
              </a:rPr>
              <a:t>Why you should become a member</a:t>
            </a:r>
            <a:endParaRPr lang="en-US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UCU: who we are</a:t>
            </a:r>
            <a:endParaRPr lang="en-US" sz="4000" b="1" dirty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UCU represents academic and professional staff in further, higher, adult and prison education. In HE: we represent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Lecturers and professors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Tutors and researchers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Instructors and trainers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Senior professional staff and managers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Admin, library and computing staff (pre-92 universities only)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Academic staff only in post-92</a:t>
            </a:r>
          </a:p>
          <a:p>
            <a:endParaRPr lang="en-US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UCU: what we do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57375" y="2348880"/>
            <a:ext cx="703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Your collective voice nationally and locally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Representation if you have a problem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Negotiation of your pay and conditions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Represent staff in the pension schemes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Protect jobs and campaign for secure employment and equality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Helping you build your career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132856"/>
            <a:ext cx="6635750" cy="4175869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Free continuing professional development (CPD) courses</a:t>
            </a:r>
          </a:p>
          <a:p>
            <a:pPr eaLnBrk="1" hangingPunct="1"/>
            <a:endParaRPr lang="en-US" sz="2400" dirty="0">
              <a:solidFill>
                <a:srgbClr val="4F4074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These include: </a:t>
            </a:r>
            <a:r>
              <a:rPr lang="en-US" sz="2400" dirty="0" err="1">
                <a:solidFill>
                  <a:srgbClr val="4F4074"/>
                </a:solidFill>
              </a:rPr>
              <a:t>decolonising</a:t>
            </a:r>
            <a:r>
              <a:rPr lang="en-US" sz="2400" dirty="0">
                <a:solidFill>
                  <a:srgbClr val="4F4074"/>
                </a:solidFill>
              </a:rPr>
              <a:t> your institution; workload; menopause; neurodiversity; and tackling the climate crisis</a:t>
            </a:r>
          </a:p>
          <a:p>
            <a:pPr eaLnBrk="1" hangingPunct="1"/>
            <a:endParaRPr lang="en-US" sz="2400" dirty="0">
              <a:solidFill>
                <a:srgbClr val="4F4074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Free CPD resources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987824" y="4365104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0491" name="Picture 21" descr="leftnav13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Campaigning on your behalf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>
                <a:solidFill>
                  <a:srgbClr val="4F4074"/>
                </a:solidFill>
              </a:rPr>
              <a:t>Nationally:</a:t>
            </a: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Defending your pay and conditions</a:t>
            </a:r>
          </a:p>
          <a:p>
            <a:pPr eaLnBrk="1" hangingPunct="1"/>
            <a:endParaRPr lang="en-US" sz="2800">
              <a:solidFill>
                <a:srgbClr val="4F4074"/>
              </a:solidFill>
            </a:endParaRPr>
          </a:p>
          <a:p>
            <a:pPr eaLnBrk="1" hangingPunct="1"/>
            <a:r>
              <a:rPr lang="en-US" sz="2800">
                <a:solidFill>
                  <a:srgbClr val="4F4074"/>
                </a:solidFill>
              </a:rPr>
              <a:t>Standing </a:t>
            </a:r>
            <a:r>
              <a:rPr lang="en-US" sz="2800" dirty="0">
                <a:solidFill>
                  <a:srgbClr val="4F4074"/>
                </a:solidFill>
              </a:rPr>
              <a:t>up for your pensions</a:t>
            </a:r>
          </a:p>
          <a:p>
            <a:pPr eaLnBrk="1" hangingPunct="1"/>
            <a:endParaRPr lang="en-US" sz="2800" dirty="0">
              <a:solidFill>
                <a:srgbClr val="4F4074"/>
              </a:solidFill>
            </a:endParaRP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Making the case for more funding for education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52256" y="2002070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3713" y="765175"/>
            <a:ext cx="72009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j-cs"/>
              </a:rPr>
              <a:t>Campaigning on your behalf</a:t>
            </a:r>
            <a:endParaRPr kumimoji="0" lang="en-US" sz="4000" b="1" i="0" strike="noStrike" kern="0" cap="none" spc="0" normalizeH="0" baseline="0" noProof="0" dirty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Verdana" charset="0"/>
              <a:ea typeface="ＭＳ Ｐゴシック" charset="-128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150" y="1989138"/>
            <a:ext cx="6635750" cy="4319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Locally: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*Please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insert local campaign info*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4F4074"/>
                </a:solidFill>
              </a:rPr>
              <a:t>*Please insert local campaign info*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>
                <a:solidFill>
                  <a:srgbClr val="4F4074"/>
                </a:solidFill>
              </a:rPr>
              <a:t>*Please insert local campaign info*</a:t>
            </a:r>
            <a:endParaRPr lang="en-US" sz="2800" kern="0" dirty="0">
              <a:solidFill>
                <a:srgbClr val="4F4074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11" name="Picture 16" descr="leftnav1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Be part of something bigger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With 130,000 members we are the biggest union for tertiary education staff in the world</a:t>
            </a: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We are part of a 6 million strong UK trade union movement</a:t>
            </a: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We are described by The Guardian as ‘the UK’s leading academic lobby’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845798" y="2084387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dirty="0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688" y="1844824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dirty="0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648" y="4149080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4F4074"/>
                </a:solidFill>
                <a:latin typeface="Verdana" charset="0"/>
              </a:rPr>
              <a:t>UCU: join YOUR community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132856"/>
            <a:ext cx="6737350" cy="4247307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The largest community of academic professionals in the UK</a:t>
            </a: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A proven track record of representing the specialist interests of staff in further, higher, prison and adult education </a:t>
            </a: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The voice of our profession to government and employers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35150" y="4149725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051720" y="2564904"/>
            <a:ext cx="68405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 dirty="0">
                <a:solidFill>
                  <a:srgbClr val="4F4074"/>
                </a:solidFill>
              </a:rPr>
              <a:t>Joining us</a:t>
            </a:r>
          </a:p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rgbClr val="4F4074"/>
                </a:solidFill>
              </a:rPr>
              <a:t>You can join today here: </a:t>
            </a:r>
            <a:r>
              <a:rPr lang="en-GB" sz="2800" dirty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lang="en-GB" sz="2800" dirty="0">
                <a:solidFill>
                  <a:srgbClr val="4F4074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rgbClr val="4F4074"/>
                </a:solidFill>
              </a:rPr>
              <a:t>Monthly fees start from </a:t>
            </a:r>
            <a:r>
              <a:rPr lang="en-GB" sz="2800">
                <a:solidFill>
                  <a:srgbClr val="4F4074"/>
                </a:solidFill>
              </a:rPr>
              <a:t>just £1 a month </a:t>
            </a:r>
            <a:r>
              <a:rPr lang="en-GB" sz="2800" dirty="0">
                <a:solidFill>
                  <a:srgbClr val="4F4074"/>
                </a:solidFill>
              </a:rPr>
              <a:t>and you receive tax relief on your subscriptions.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327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Default Design</vt:lpstr>
      <vt:lpstr>PowerPoint Presentation</vt:lpstr>
      <vt:lpstr>UCU: who we are</vt:lpstr>
      <vt:lpstr>UCU: what we do</vt:lpstr>
      <vt:lpstr>Helping you build your career</vt:lpstr>
      <vt:lpstr>Campaigning on your behalf</vt:lpstr>
      <vt:lpstr>PowerPoint Presentation</vt:lpstr>
      <vt:lpstr>Be part of something bigger</vt:lpstr>
      <vt:lpstr>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Ronnie Kershaw</cp:lastModifiedBy>
  <cp:revision>59</cp:revision>
  <dcterms:created xsi:type="dcterms:W3CDTF">2007-10-15T12:18:27Z</dcterms:created>
  <dcterms:modified xsi:type="dcterms:W3CDTF">2023-06-09T15:10:29Z</dcterms:modified>
</cp:coreProperties>
</file>